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7"/>
  </p:notesMasterIdLst>
  <p:sldIdLst>
    <p:sldId id="257" r:id="rId2"/>
    <p:sldId id="274" r:id="rId3"/>
    <p:sldId id="268" r:id="rId4"/>
    <p:sldId id="259" r:id="rId5"/>
    <p:sldId id="276" r:id="rId6"/>
  </p:sldIdLst>
  <p:sldSz cx="12192000" cy="6858000"/>
  <p:notesSz cx="6858000" cy="9144000"/>
  <p:embeddedFontLst>
    <p:embeddedFont>
      <p:font typeface="文悦古典明朝体 (非商业使用) W5" panose="02010600030101010101" charset="-122"/>
      <p:regular r:id="rId8"/>
    </p:embeddedFont>
    <p:embeddedFont>
      <p:font typeface="Adobe Devanagari" panose="02040503050201020203" pitchFamily="18" charset="0"/>
      <p:regular r:id="rId9"/>
      <p:bold r:id="rId10"/>
      <p:italic r:id="rId11"/>
      <p:boldItalic r:id="rId12"/>
    </p:embeddedFont>
    <p:embeddedFont>
      <p:font typeface="Algerian" panose="04020705040A02060702" pitchFamily="82" charset="0"/>
      <p:regular r:id="rId13"/>
    </p:embeddedFont>
    <p:embeddedFont>
      <p:font typeface="Arial Rounded MT Bold" panose="020F0704030504030204" pitchFamily="34" charset="0"/>
      <p:regular r:id="rId14"/>
    </p:embeddedFont>
    <p:embeddedFont>
      <p:font typeface="Forte" panose="03060902040502070203" pitchFamily="66" charset="0"/>
      <p:regular r:id="rId15"/>
    </p:embeddedFont>
    <p:embeddedFont>
      <p:font typeface="等线" panose="02010600030101010101" pitchFamily="2" charset="-122"/>
      <p:regular r:id="rId16"/>
      <p:bold r:id="rId17"/>
    </p:embeddedFont>
    <p:embeddedFont>
      <p:font typeface="等线 Light" panose="02010600030101010101" pitchFamily="2" charset="-122"/>
      <p:regular r:id="rId18"/>
    </p:embeddedFont>
    <p:embeddedFont>
      <p:font typeface="字魂32号-汪子义星座体" panose="00000500000000000000" pitchFamily="2" charset="-122"/>
      <p:regular r:id="rId19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E0D0"/>
    <a:srgbClr val="894133"/>
    <a:srgbClr val="C08361"/>
    <a:srgbClr val="F36C07"/>
    <a:srgbClr val="F9832B"/>
    <a:srgbClr val="F46E07"/>
    <a:srgbClr val="DB866B"/>
    <a:srgbClr val="F8AF85"/>
    <a:srgbClr val="BE614E"/>
    <a:srgbClr val="B9654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6" d="100"/>
          <a:sy n="86" d="100"/>
        </p:scale>
        <p:origin x="721" y="7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9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23" Type="http://schemas.openxmlformats.org/officeDocument/2006/relationships/tableStyles" Target="tableStyles.xml"/><Relationship Id="rId10" Type="http://schemas.openxmlformats.org/officeDocument/2006/relationships/font" Target="fonts/font3.fntdata"/><Relationship Id="rId19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3C5920-A01E-45E0-98CD-EAD9B560EA5F}" type="datetimeFigureOut">
              <a:rPr lang="zh-CN" altLang="en-US" smtClean="0"/>
              <a:t>2022/3/13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4E334F3-C4B7-4547-B5E7-378BB017D39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222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0C314-B059-4CE9-BAD4-91D7CD9DF512}" type="datetimeFigureOut">
              <a:rPr lang="zh-CN" altLang="en-US" smtClean="0"/>
              <a:t>2022/3/13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D599-BC9B-400D-9CBF-6148DAD8F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0953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0C314-B059-4CE9-BAD4-91D7CD9DF512}" type="datetimeFigureOut">
              <a:rPr lang="zh-CN" altLang="en-US" smtClean="0"/>
              <a:t>2022/3/13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D599-BC9B-400D-9CBF-6148DAD8F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8631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0C314-B059-4CE9-BAD4-91D7CD9DF512}" type="datetimeFigureOut">
              <a:rPr lang="zh-CN" altLang="en-US" smtClean="0"/>
              <a:t>2022/3/13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D599-BC9B-400D-9CBF-6148DAD8F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428060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0C314-B059-4CE9-BAD4-91D7CD9DF512}" type="datetimeFigureOut">
              <a:rPr lang="zh-CN" altLang="en-US" smtClean="0"/>
              <a:t>2022/3/13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D599-BC9B-400D-9CBF-6148DAD8F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84446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0C314-B059-4CE9-BAD4-91D7CD9DF512}" type="datetimeFigureOut">
              <a:rPr lang="zh-CN" altLang="en-US" smtClean="0"/>
              <a:t>2022/3/13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D599-BC9B-400D-9CBF-6148DAD8F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242746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0C314-B059-4CE9-BAD4-91D7CD9DF512}" type="datetimeFigureOut">
              <a:rPr lang="zh-CN" altLang="en-US" smtClean="0"/>
              <a:t>2022/3/13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D599-BC9B-400D-9CBF-6148DAD8F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74305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0C314-B059-4CE9-BAD4-91D7CD9DF512}" type="datetimeFigureOut">
              <a:rPr lang="zh-CN" altLang="en-US" smtClean="0"/>
              <a:t>2022/3/13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D599-BC9B-400D-9CBF-6148DAD8F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854712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0C314-B059-4CE9-BAD4-91D7CD9DF512}" type="datetimeFigureOut">
              <a:rPr lang="zh-CN" altLang="en-US" smtClean="0"/>
              <a:t>2022/3/13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D599-BC9B-400D-9CBF-6148DAD8F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2057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0C314-B059-4CE9-BAD4-91D7CD9DF512}" type="datetimeFigureOut">
              <a:rPr lang="zh-CN" altLang="en-US" smtClean="0"/>
              <a:t>2022/3/13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D599-BC9B-400D-9CBF-6148DAD8F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80250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0C314-B059-4CE9-BAD4-91D7CD9DF512}" type="datetimeFigureOut">
              <a:rPr lang="zh-CN" altLang="en-US" smtClean="0"/>
              <a:t>2022/3/13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D599-BC9B-400D-9CBF-6148DAD8F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29771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A0C314-B059-4CE9-BAD4-91D7CD9DF512}" type="datetimeFigureOut">
              <a:rPr lang="zh-CN" altLang="en-US" smtClean="0"/>
              <a:t>2022/3/13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113D599-BC9B-400D-9CBF-6148DAD8F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72444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A0C314-B059-4CE9-BAD4-91D7CD9DF512}" type="datetimeFigureOut">
              <a:rPr lang="zh-CN" altLang="en-US" smtClean="0"/>
              <a:t>2022/3/13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113D599-BC9B-400D-9CBF-6148DAD8F0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28631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19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microsoft.com/office/2007/relationships/hdphoto" Target="../media/hdphoto5.wdp"/><Relationship Id="rId17" Type="http://schemas.openxmlformats.org/officeDocument/2006/relationships/image" Target="../media/image22.jpeg"/><Relationship Id="rId2" Type="http://schemas.openxmlformats.org/officeDocument/2006/relationships/image" Target="../media/image11.png"/><Relationship Id="rId16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11" Type="http://schemas.openxmlformats.org/officeDocument/2006/relationships/image" Target="../media/image18.png"/><Relationship Id="rId5" Type="http://schemas.openxmlformats.org/officeDocument/2006/relationships/image" Target="../media/image14.png"/><Relationship Id="rId15" Type="http://schemas.openxmlformats.org/officeDocument/2006/relationships/image" Target="../media/image20.jpeg"/><Relationship Id="rId10" Type="http://schemas.microsoft.com/office/2007/relationships/hdphoto" Target="../media/hdphoto4.wdp"/><Relationship Id="rId4" Type="http://schemas.openxmlformats.org/officeDocument/2006/relationships/image" Target="../media/image13.png"/><Relationship Id="rId9" Type="http://schemas.openxmlformats.org/officeDocument/2006/relationships/image" Target="../media/image17.png"/><Relationship Id="rId1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8" Type="http://schemas.microsoft.com/office/2007/relationships/hdphoto" Target="../media/hdphoto6.wdp"/><Relationship Id="rId3" Type="http://schemas.openxmlformats.org/officeDocument/2006/relationships/image" Target="../media/image13.png"/><Relationship Id="rId7" Type="http://schemas.openxmlformats.org/officeDocument/2006/relationships/image" Target="../media/image25.png"/><Relationship Id="rId12" Type="http://schemas.openxmlformats.org/officeDocument/2006/relationships/image" Target="../media/image2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microsoft.com/office/2007/relationships/hdphoto" Target="../media/hdphoto4.wdp"/><Relationship Id="rId11" Type="http://schemas.openxmlformats.org/officeDocument/2006/relationships/image" Target="../media/image17.png"/><Relationship Id="rId5" Type="http://schemas.openxmlformats.org/officeDocument/2006/relationships/image" Target="../media/image24.png"/><Relationship Id="rId10" Type="http://schemas.microsoft.com/office/2007/relationships/hdphoto" Target="../media/hdphoto5.wdp"/><Relationship Id="rId4" Type="http://schemas.openxmlformats.org/officeDocument/2006/relationships/image" Target="../media/image23.png"/><Relationship Id="rId9" Type="http://schemas.openxmlformats.org/officeDocument/2006/relationships/image" Target="../media/image1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microsoft.com/office/2007/relationships/hdphoto" Target="../media/hdphoto7.wdp"/><Relationship Id="rId4" Type="http://schemas.openxmlformats.org/officeDocument/2006/relationships/image" Target="../media/image29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microsoft.com/office/2007/relationships/hdphoto" Target="../media/hdphoto2.wdp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e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microsoft.com/office/2007/relationships/hdphoto" Target="../media/hdphoto1.wdp"/><Relationship Id="rId9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6113768" y="-215007"/>
            <a:ext cx="5582742" cy="529233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297" t="24365" r="29599" b="34070"/>
          <a:stretch/>
        </p:blipFill>
        <p:spPr>
          <a:xfrm rot="20591060">
            <a:off x="1740496" y="1850175"/>
            <a:ext cx="4093250" cy="314463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423949" y="4533997"/>
            <a:ext cx="1971261" cy="2079656"/>
          </a:xfrm>
          <a:prstGeom prst="rect">
            <a:avLst/>
          </a:prstGeom>
          <a:solidFill>
            <a:srgbClr val="FCE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260371" y="4525136"/>
            <a:ext cx="1971261" cy="2079656"/>
          </a:xfrm>
          <a:prstGeom prst="rect">
            <a:avLst/>
          </a:prstGeom>
          <a:solidFill>
            <a:srgbClr val="F5D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7" t="24365" r="29599" b="34070"/>
          <a:stretch/>
        </p:blipFill>
        <p:spPr>
          <a:xfrm rot="19006231">
            <a:off x="6780467" y="3760544"/>
            <a:ext cx="4093250" cy="314463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888967" y="217926"/>
            <a:ext cx="2047462" cy="2079656"/>
          </a:xfrm>
          <a:prstGeom prst="rect">
            <a:avLst/>
          </a:prstGeom>
          <a:solidFill>
            <a:srgbClr val="B96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120304" y="217926"/>
            <a:ext cx="1977889" cy="2070795"/>
          </a:xfrm>
          <a:prstGeom prst="rect">
            <a:avLst/>
          </a:prstGeom>
          <a:solidFill>
            <a:srgbClr val="DC94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423951" y="209065"/>
            <a:ext cx="1971261" cy="2079656"/>
          </a:xfrm>
          <a:prstGeom prst="rect">
            <a:avLst/>
          </a:prstGeom>
          <a:solidFill>
            <a:srgbClr val="F8A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7630" y="217926"/>
            <a:ext cx="2047462" cy="2079656"/>
          </a:xfrm>
          <a:prstGeom prst="rect">
            <a:avLst/>
          </a:prstGeom>
          <a:solidFill>
            <a:srgbClr val="894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0" t="1" r="15788" b="18763"/>
          <a:stretch/>
        </p:blipFill>
        <p:spPr>
          <a:xfrm>
            <a:off x="5119470" y="4541178"/>
            <a:ext cx="1971261" cy="20303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630" y="2427978"/>
            <a:ext cx="2047462" cy="196676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6" t="21836" r="13507" b="32449"/>
          <a:stretch/>
        </p:blipFill>
        <p:spPr>
          <a:xfrm>
            <a:off x="7253326" y="217926"/>
            <a:ext cx="1985349" cy="207079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2888133" y="4525136"/>
            <a:ext cx="2047462" cy="2046382"/>
          </a:xfrm>
          <a:prstGeom prst="rect">
            <a:avLst/>
          </a:prstGeom>
          <a:solidFill>
            <a:srgbClr val="DE9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56796" y="4525136"/>
            <a:ext cx="2047462" cy="2046382"/>
          </a:xfrm>
          <a:prstGeom prst="rect">
            <a:avLst/>
          </a:prstGeom>
          <a:solidFill>
            <a:srgbClr val="BE6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9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7" t="24365" r="29599" b="34070"/>
          <a:stretch/>
        </p:blipFill>
        <p:spPr>
          <a:xfrm rot="2968672" flipV="1">
            <a:off x="9587418" y="-215262"/>
            <a:ext cx="2915492" cy="2239822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10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7" t="22488" r="30720" b="56742"/>
          <a:stretch/>
        </p:blipFill>
        <p:spPr>
          <a:xfrm>
            <a:off x="612976" y="-387380"/>
            <a:ext cx="5775972" cy="270722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10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3" t="47375" r="33806" b="33596"/>
          <a:stretch/>
        </p:blipFill>
        <p:spPr>
          <a:xfrm>
            <a:off x="-1068762" y="4541178"/>
            <a:ext cx="6031180" cy="248032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2227" flipH="1">
            <a:off x="1833483" y="-2094901"/>
            <a:ext cx="5582742" cy="529233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664106" y="2388807"/>
            <a:ext cx="497262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en-US" altLang="zh-CN" sz="8000" b="1" dirty="0">
                <a:solidFill>
                  <a:prstClr val="black"/>
                </a:solidFill>
                <a:latin typeface="文悦古典明朝体 (非商业使用) W5" pitchFamily="2" charset="-122"/>
                <a:ea typeface="文悦古典明朝体 (非商业使用) W5" pitchFamily="2" charset="-122"/>
              </a:rPr>
              <a:t>Who‘s who</a:t>
            </a:r>
            <a:r>
              <a:rPr lang="zh-CN" altLang="en-US" sz="8000" b="1" dirty="0">
                <a:solidFill>
                  <a:prstClr val="black"/>
                </a:solidFill>
                <a:latin typeface="文悦古典明朝体 (非商业使用) W5" pitchFamily="2" charset="-122"/>
                <a:ea typeface="文悦古典明朝体 (非商业使用) W5" pitchFamily="2" charset="-122"/>
              </a:rPr>
              <a:t>？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文悦古典明朝体 (非商业使用) W5" pitchFamily="2" charset="-122"/>
              <a:ea typeface="文悦古典明朝体 (非商业使用) W5" pitchFamily="2" charset="-122"/>
              <a:cs typeface="+mn-cs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2704258" y="3526058"/>
            <a:ext cx="65972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srgbClr val="894133"/>
                </a:solidFill>
                <a:latin typeface="文悦古典明朝体 (非商业使用) W5" pitchFamily="2" charset="-122"/>
                <a:ea typeface="文悦古典明朝体 (非商业使用) W5" pitchFamily="2" charset="-122"/>
              </a:rPr>
              <a:t>Contemporary Br. Oral Presentation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894133"/>
                </a:solidFill>
                <a:effectLst/>
                <a:uLnTx/>
                <a:uFillTx/>
                <a:latin typeface="文悦古典明朝体 (非商业使用) W5" pitchFamily="2" charset="-122"/>
                <a:ea typeface="文悦古典明朝体 (非商业使用) W5" pitchFamily="2" charset="-122"/>
                <a:cs typeface="+mn-cs"/>
              </a:rPr>
              <a:t>Xu Huang </a:t>
            </a:r>
            <a:r>
              <a:rPr lang="en-US" altLang="zh-CN" sz="2800" b="1" dirty="0">
                <a:solidFill>
                  <a:srgbClr val="894133"/>
                </a:solidFill>
                <a:latin typeface="文悦古典明朝体 (非商业使用) W5" pitchFamily="2" charset="-122"/>
                <a:ea typeface="文悦古典明朝体 (非商业使用) W5" pitchFamily="2" charset="-122"/>
              </a:rPr>
              <a:t>at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894133"/>
                </a:solidFill>
                <a:effectLst/>
                <a:uLnTx/>
                <a:uFillTx/>
                <a:latin typeface="文悦古典明朝体 (非商业使用) W5" pitchFamily="2" charset="-122"/>
                <a:ea typeface="文悦古典明朝体 (非商业使用) W5" pitchFamily="2" charset="-122"/>
                <a:cs typeface="+mn-cs"/>
              </a:rPr>
              <a:t>XMU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894133"/>
              </a:solidFill>
              <a:effectLst/>
              <a:uLnTx/>
              <a:uFillTx/>
              <a:latin typeface="文悦古典明朝体 (非商业使用) W5" pitchFamily="2" charset="-122"/>
              <a:ea typeface="文悦古典明朝体 (非商业使用) W5" pitchFamily="2" charset="-122"/>
              <a:cs typeface="+mn-cs"/>
            </a:endParaRPr>
          </a:p>
        </p:txBody>
      </p:sp>
      <p:pic>
        <p:nvPicPr>
          <p:cNvPr id="27" name="图片 26">
            <a:extLst>
              <a:ext uri="{FF2B5EF4-FFF2-40B4-BE49-F238E27FC236}">
                <a16:creationId xmlns:a16="http://schemas.microsoft.com/office/drawing/2014/main" id="{7DAB52C3-0DCE-4568-B249-76FCEEFF5626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605" y="5974524"/>
            <a:ext cx="740310" cy="74031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67670AE-204C-49D0-9F32-4772B4C50D9E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47" r="8890"/>
          <a:stretch/>
        </p:blipFill>
        <p:spPr>
          <a:xfrm>
            <a:off x="9431626" y="2457745"/>
            <a:ext cx="1955906" cy="1929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9881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2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组合 19"/>
          <p:cNvGrpSpPr/>
          <p:nvPr/>
        </p:nvGrpSpPr>
        <p:grpSpPr>
          <a:xfrm>
            <a:off x="-957810" y="-939326"/>
            <a:ext cx="14706193" cy="9674896"/>
            <a:chOff x="-944162" y="-1239577"/>
            <a:chExt cx="14706193" cy="9674896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-341010" y="5041982"/>
              <a:ext cx="3215423" cy="2470429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7166186">
              <a:off x="9821431" y="3700079"/>
              <a:ext cx="3543018" cy="2722122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7741923" y="1675434"/>
              <a:ext cx="3215423" cy="2470429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 rotWithShape="1">
            <a:blip r:embed="rId3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72" r="32800"/>
            <a:stretch/>
          </p:blipFill>
          <p:spPr>
            <a:xfrm rot="15962752" flipH="1">
              <a:off x="6219273" y="-2147133"/>
              <a:ext cx="2479151" cy="4294264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4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72" r="32800"/>
            <a:stretch/>
          </p:blipFill>
          <p:spPr>
            <a:xfrm rot="7505873">
              <a:off x="2390024" y="1107726"/>
              <a:ext cx="2486345" cy="430672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5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72" r="32800"/>
            <a:stretch/>
          </p:blipFill>
          <p:spPr>
            <a:xfrm rot="8710312">
              <a:off x="7866557" y="3297488"/>
              <a:ext cx="2966157" cy="5137831"/>
            </a:xfrm>
            <a:prstGeom prst="rect">
              <a:avLst/>
            </a:prstGeom>
          </p:spPr>
        </p:pic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6835919">
              <a:off x="-885079" y="1998507"/>
              <a:ext cx="2542769" cy="1953625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20364559">
              <a:off x="3104444" y="3910337"/>
              <a:ext cx="4319885" cy="3318994"/>
            </a:xfrm>
            <a:prstGeom prst="rect">
              <a:avLst/>
            </a:prstGeom>
          </p:spPr>
        </p:pic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8504508">
              <a:off x="1689190" y="-1184318"/>
              <a:ext cx="4319885" cy="3318994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20709424">
              <a:off x="9769336" y="-445495"/>
              <a:ext cx="2542769" cy="1953625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 rot="12158427">
              <a:off x="5308735" y="1217555"/>
              <a:ext cx="2542769" cy="1953625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2">
              <a:duotone>
                <a:prstClr val="black"/>
                <a:schemeClr val="accent2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-730457" y="-161605"/>
              <a:ext cx="2542769" cy="1953625"/>
            </a:xfrm>
            <a:prstGeom prst="rect">
              <a:avLst/>
            </a:prstGeom>
          </p:spPr>
        </p:pic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6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72" r="32800"/>
            <a:stretch/>
          </p:blipFill>
          <p:spPr>
            <a:xfrm rot="4870782" flipH="1">
              <a:off x="10988516" y="460269"/>
              <a:ext cx="2030279" cy="3516750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 rotWithShape="1">
            <a:blip r:embed="rId6" cstate="print">
              <a:duotone>
                <a:prstClr val="black"/>
                <a:schemeClr val="accent2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72" r="32800"/>
            <a:stretch/>
          </p:blipFill>
          <p:spPr>
            <a:xfrm rot="4870782" flipH="1">
              <a:off x="-200927" y="3060888"/>
              <a:ext cx="2030279" cy="3516750"/>
            </a:xfrm>
            <a:prstGeom prst="rect">
              <a:avLst/>
            </a:prstGeom>
          </p:spPr>
        </p:pic>
      </p:grpSp>
      <p:sp>
        <p:nvSpPr>
          <p:cNvPr id="21" name="矩形 20"/>
          <p:cNvSpPr/>
          <p:nvPr/>
        </p:nvSpPr>
        <p:spPr>
          <a:xfrm>
            <a:off x="-1092674" y="-650862"/>
            <a:ext cx="14822322" cy="8995237"/>
          </a:xfrm>
          <a:prstGeom prst="rect">
            <a:avLst/>
          </a:prstGeom>
          <a:solidFill>
            <a:schemeClr val="bg1">
              <a:alpha val="7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11500"/>
                    </a14:imgEffect>
                    <a14:imgEffect>
                      <a14:saturation sat="52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3050" y="-336967"/>
            <a:ext cx="4831153" cy="7237683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 rotWithShape="1">
          <a:blip r:embed="rId9">
            <a:biLevel thresh="25000"/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1802" b="12230"/>
          <a:stretch/>
        </p:blipFill>
        <p:spPr>
          <a:xfrm flipV="1">
            <a:off x="3689344" y="-82316"/>
            <a:ext cx="2856054" cy="2462901"/>
          </a:xfrm>
          <a:prstGeom prst="rect">
            <a:avLst/>
          </a:prstGeom>
        </p:spPr>
      </p:pic>
      <p:pic>
        <p:nvPicPr>
          <p:cNvPr id="30" name="图片 29"/>
          <p:cNvPicPr>
            <a:picLocks noChangeAspect="1"/>
          </p:cNvPicPr>
          <p:nvPr/>
        </p:nvPicPr>
        <p:blipFill rotWithShape="1">
          <a:blip r:embed="rId11" cstate="print">
            <a:biLevel thresh="50000"/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20"/>
          <a:stretch/>
        </p:blipFill>
        <p:spPr>
          <a:xfrm rot="10800000">
            <a:off x="5423110" y="2768899"/>
            <a:ext cx="3111093" cy="4306725"/>
          </a:xfrm>
          <a:prstGeom prst="rect">
            <a:avLst/>
          </a:prstGeom>
        </p:spPr>
      </p:pic>
      <p:pic>
        <p:nvPicPr>
          <p:cNvPr id="42" name="图片 41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9298324" y="3904164"/>
            <a:ext cx="2403548" cy="2501366"/>
          </a:xfrm>
          <a:prstGeom prst="rect">
            <a:avLst/>
          </a:prstGeom>
        </p:spPr>
      </p:pic>
      <p:pic>
        <p:nvPicPr>
          <p:cNvPr id="43" name="图片 4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96457" y="4002668"/>
            <a:ext cx="2543650" cy="264717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845883" y="4702687"/>
            <a:ext cx="192367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workmen</a:t>
            </a:r>
            <a:endParaRPr lang="zh-CN" altLang="en-US" sz="3600" b="1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9742722" y="4546283"/>
            <a:ext cx="149688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Adobe Devanagari" panose="02040503050201020203" pitchFamily="18" charset="0"/>
                <a:cs typeface="Adobe Devanagari" panose="02040503050201020203" pitchFamily="18" charset="0"/>
              </a:rPr>
              <a:t>police</a:t>
            </a:r>
            <a:endParaRPr lang="zh-CN" altLang="en-US" sz="3600" b="1" dirty="0">
              <a:solidFill>
                <a:schemeClr val="bg1"/>
              </a:solidFill>
              <a:latin typeface="Adobe Devanagari" panose="02040503050201020203" pitchFamily="18" charset="0"/>
              <a:cs typeface="Adobe Devanagari" panose="02040503050201020203" pitchFamily="18" charset="0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0EC3B671-E028-4934-B98B-F1624F4586AA}"/>
              </a:ext>
            </a:extLst>
          </p:cNvPr>
          <p:cNvPicPr>
            <a:picLocks noChangeAspect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605" y="5974524"/>
            <a:ext cx="740310" cy="740310"/>
          </a:xfrm>
          <a:prstGeom prst="rect">
            <a:avLst/>
          </a:prstGeom>
        </p:spPr>
      </p:pic>
      <p:pic>
        <p:nvPicPr>
          <p:cNvPr id="1026" name="Picture 2" descr="天搬砖不狠明天地位不稳(打工人表情包)_不狠_不稳_明天_工人表情">
            <a:extLst>
              <a:ext uri="{FF2B5EF4-FFF2-40B4-BE49-F238E27FC236}">
                <a16:creationId xmlns:a16="http://schemas.microsoft.com/office/drawing/2014/main" id="{4377345C-3CEE-491B-95AC-0F4B71829E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721" y="1048083"/>
            <a:ext cx="3032554" cy="27224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8" name="Picture 4" descr="对不起，我是警察！（枪）_对不起_警察表情">
            <a:extLst>
              <a:ext uri="{FF2B5EF4-FFF2-40B4-BE49-F238E27FC236}">
                <a16:creationId xmlns:a16="http://schemas.microsoft.com/office/drawing/2014/main" id="{29CAB371-C011-4210-8B76-392CA4E120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98610" y="1374326"/>
            <a:ext cx="3221559" cy="218255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30" name="Picture 6" descr="我们做学生的 - 我们做学生的，什么都要懂，我容易么我_动图_小学生表情">
            <a:extLst>
              <a:ext uri="{FF2B5EF4-FFF2-40B4-BE49-F238E27FC236}">
                <a16:creationId xmlns:a16="http://schemas.microsoft.com/office/drawing/2014/main" id="{2DFA7836-E10E-41F5-B5B2-62F0042021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2593" y="3389250"/>
            <a:ext cx="1613921" cy="161392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7624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8941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组合 21"/>
          <p:cNvGrpSpPr/>
          <p:nvPr/>
        </p:nvGrpSpPr>
        <p:grpSpPr>
          <a:xfrm>
            <a:off x="-608313" y="-1536694"/>
            <a:ext cx="13583394" cy="10402238"/>
            <a:chOff x="-638793" y="-1384294"/>
            <a:chExt cx="13583394" cy="10402238"/>
          </a:xfrm>
        </p:grpSpPr>
        <p:pic>
          <p:nvPicPr>
            <p:cNvPr id="21" name="图片 20"/>
            <p:cNvPicPr>
              <a:picLocks noChangeAspect="1"/>
            </p:cNvPicPr>
            <p:nvPr/>
          </p:nvPicPr>
          <p:blipFill>
            <a:blip r:embed="rId2">
              <a:biLevel thresh="50000"/>
            </a:blip>
            <a:stretch>
              <a:fillRect/>
            </a:stretch>
          </p:blipFill>
          <p:spPr>
            <a:xfrm rot="8653930">
              <a:off x="8294379" y="5211339"/>
              <a:ext cx="3215423" cy="2470429"/>
            </a:xfrm>
            <a:prstGeom prst="rect">
              <a:avLst/>
            </a:prstGeom>
          </p:spPr>
        </p:pic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2">
              <a:biLevel thresh="50000"/>
            </a:blip>
            <a:stretch>
              <a:fillRect/>
            </a:stretch>
          </p:blipFill>
          <p:spPr>
            <a:xfrm rot="2674369">
              <a:off x="9630545" y="3643962"/>
              <a:ext cx="3215423" cy="2470429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2">
              <a:biLevel thresh="50000"/>
            </a:blip>
            <a:stretch>
              <a:fillRect/>
            </a:stretch>
          </p:blipFill>
          <p:spPr>
            <a:xfrm rot="12869845">
              <a:off x="9729178" y="1320927"/>
              <a:ext cx="3215423" cy="2470429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 rotWithShape="1">
            <a:blip r:embed="rId3" cstate="print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72" r="32800"/>
            <a:stretch/>
          </p:blipFill>
          <p:spPr>
            <a:xfrm rot="16581254">
              <a:off x="6446411" y="-1824457"/>
              <a:ext cx="2486345" cy="4306725"/>
            </a:xfrm>
            <a:prstGeom prst="rect">
              <a:avLst/>
            </a:prstGeom>
          </p:spPr>
        </p:pic>
        <p:pic>
          <p:nvPicPr>
            <p:cNvPr id="16" name="图片 15"/>
            <p:cNvPicPr>
              <a:picLocks noChangeAspect="1"/>
            </p:cNvPicPr>
            <p:nvPr/>
          </p:nvPicPr>
          <p:blipFill rotWithShape="1">
            <a:blip r:embed="rId3" cstate="print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72" r="32800"/>
            <a:stretch/>
          </p:blipFill>
          <p:spPr>
            <a:xfrm rot="9014011">
              <a:off x="-372679" y="2449177"/>
              <a:ext cx="2486345" cy="4306725"/>
            </a:xfrm>
            <a:prstGeom prst="rect">
              <a:avLst/>
            </a:prstGeom>
          </p:spPr>
        </p:pic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3" cstate="print">
              <a:biLevel thresh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472" r="32800"/>
            <a:stretch/>
          </p:blipFill>
          <p:spPr>
            <a:xfrm rot="5017574">
              <a:off x="6303779" y="4023678"/>
              <a:ext cx="2486345" cy="4306725"/>
            </a:xfrm>
            <a:prstGeom prst="rect">
              <a:avLst/>
            </a:prstGeom>
          </p:spPr>
        </p:pic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2">
              <a:biLevel thresh="50000"/>
            </a:blip>
            <a:stretch>
              <a:fillRect/>
            </a:stretch>
          </p:blipFill>
          <p:spPr>
            <a:xfrm rot="16835919">
              <a:off x="-933365" y="1883821"/>
              <a:ext cx="2542769" cy="195362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2">
              <a:biLevel thresh="50000"/>
            </a:blip>
            <a:stretch>
              <a:fillRect/>
            </a:stretch>
          </p:blipFill>
          <p:spPr>
            <a:xfrm rot="9076153">
              <a:off x="1961292" y="5698950"/>
              <a:ext cx="4319885" cy="3318994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>
              <a:biLevel thresh="50000"/>
            </a:blip>
            <a:stretch>
              <a:fillRect/>
            </a:stretch>
          </p:blipFill>
          <p:spPr>
            <a:xfrm rot="20709424">
              <a:off x="1175193" y="-1384294"/>
              <a:ext cx="4319885" cy="3318994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2">
              <a:biLevel thresh="50000"/>
            </a:blip>
            <a:stretch>
              <a:fillRect/>
            </a:stretch>
          </p:blipFill>
          <p:spPr>
            <a:xfrm rot="20709424">
              <a:off x="9738856" y="-293095"/>
              <a:ext cx="2542769" cy="1953625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>
              <a:biLevel thresh="50000"/>
            </a:blip>
            <a:stretch>
              <a:fillRect/>
            </a:stretch>
          </p:blipFill>
          <p:spPr>
            <a:xfrm rot="12158427">
              <a:off x="-145279" y="5316202"/>
              <a:ext cx="2542769" cy="1953625"/>
            </a:xfrm>
            <a:prstGeom prst="rect">
              <a:avLst/>
            </a:prstGeom>
          </p:spPr>
        </p:pic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>
              <a:biLevel thresh="50000"/>
            </a:blip>
            <a:stretch>
              <a:fillRect/>
            </a:stretch>
          </p:blipFill>
          <p:spPr>
            <a:xfrm>
              <a:off x="-145278" y="0"/>
              <a:ext cx="2542769" cy="1953625"/>
            </a:xfrm>
            <a:prstGeom prst="rect">
              <a:avLst/>
            </a:prstGeom>
          </p:spPr>
        </p:pic>
      </p:grpSp>
      <p:sp>
        <p:nvSpPr>
          <p:cNvPr id="4" name="圆角矩形 3"/>
          <p:cNvSpPr/>
          <p:nvPr/>
        </p:nvSpPr>
        <p:spPr>
          <a:xfrm>
            <a:off x="1268750" y="877172"/>
            <a:ext cx="9657189" cy="5289875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4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523" b="27630"/>
          <a:stretch/>
        </p:blipFill>
        <p:spPr>
          <a:xfrm>
            <a:off x="6633805" y="3395543"/>
            <a:ext cx="4294609" cy="359407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3128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18322994">
            <a:off x="8145512" y="4057015"/>
            <a:ext cx="2998326" cy="2303631"/>
          </a:xfrm>
          <a:prstGeom prst="rect">
            <a:avLst/>
          </a:prstGeom>
        </p:spPr>
      </p:pic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7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colorTemperature colorTemp="6362"/>
                    </a14:imgEffect>
                    <a14:imgEffect>
                      <a14:saturation sat="19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24330" r="30220" b="27630"/>
          <a:stretch/>
        </p:blipFill>
        <p:spPr>
          <a:xfrm rot="10800000" flipV="1">
            <a:off x="1181528" y="873303"/>
            <a:ext cx="4994180" cy="3438344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9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colorTemperature colorTemp="11500"/>
                    </a14:imgEffect>
                    <a14:imgEffect>
                      <a14:saturation sat="0"/>
                    </a14:imgEffect>
                    <a14:imgEffect>
                      <a14:brightnessContrast bright="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520"/>
          <a:stretch/>
        </p:blipFill>
        <p:spPr>
          <a:xfrm rot="10800000">
            <a:off x="7824182" y="824200"/>
            <a:ext cx="3111093" cy="4306725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colorTemperature colorTemp="115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21802" b="12230"/>
          <a:stretch/>
        </p:blipFill>
        <p:spPr>
          <a:xfrm flipV="1">
            <a:off x="1227806" y="859370"/>
            <a:ext cx="4354293" cy="3754898"/>
          </a:xfrm>
          <a:prstGeom prst="rect">
            <a:avLst/>
          </a:prstGeom>
        </p:spPr>
      </p:pic>
      <p:sp>
        <p:nvSpPr>
          <p:cNvPr id="26" name="文本框 25"/>
          <p:cNvSpPr txBox="1"/>
          <p:nvPr/>
        </p:nvSpPr>
        <p:spPr>
          <a:xfrm>
            <a:off x="4543957" y="2879580"/>
            <a:ext cx="29661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8000" dirty="0">
                <a:solidFill>
                  <a:srgbClr val="894133"/>
                </a:solidFill>
                <a:latin typeface="Algerian" panose="04020705040A02060702" pitchFamily="82" charset="0"/>
              </a:rPr>
              <a:t>hoax</a:t>
            </a:r>
            <a:endParaRPr lang="zh-CN" altLang="en-US" sz="8000" dirty="0">
              <a:solidFill>
                <a:srgbClr val="894133"/>
              </a:solidFill>
              <a:latin typeface="Algerian" panose="04020705040A02060702" pitchFamily="82" charset="0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7692" y="5719275"/>
            <a:ext cx="967355" cy="967355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97C040B-8334-4F58-8C96-42EA18263FBB}"/>
              </a:ext>
            </a:extLst>
          </p:cNvPr>
          <p:cNvSpPr txBox="1"/>
          <p:nvPr/>
        </p:nvSpPr>
        <p:spPr>
          <a:xfrm>
            <a:off x="5268059" y="2633189"/>
            <a:ext cx="383149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b="1" dirty="0">
                <a:solidFill>
                  <a:srgbClr val="C08361"/>
                </a:solidFill>
                <a:latin typeface="Algerian" panose="04020705040A02060702" pitchFamily="82" charset="0"/>
                <a:ea typeface="字魂32号-汪子义星座体" panose="00000500000000000000" pitchFamily="2" charset="-122"/>
              </a:rPr>
              <a:t>deception</a:t>
            </a:r>
            <a:r>
              <a:rPr lang="zh-CN" altLang="en-US" sz="2400" b="1" dirty="0">
                <a:solidFill>
                  <a:srgbClr val="C08361"/>
                </a:solidFill>
                <a:latin typeface="字魂32号-汪子义星座体" panose="00000500000000000000" pitchFamily="2" charset="-122"/>
                <a:ea typeface="字魂32号-汪子义星座体" panose="00000500000000000000" pitchFamily="2" charset="-122"/>
              </a:rPr>
              <a:t>骗局，戏弄</a:t>
            </a:r>
            <a:endParaRPr lang="zh-CN" altLang="en-US" sz="3200" b="1" dirty="0">
              <a:solidFill>
                <a:srgbClr val="C08361"/>
              </a:solidFill>
              <a:latin typeface="字魂32号-汪子义星座体" panose="00000500000000000000" pitchFamily="2" charset="-122"/>
              <a:ea typeface="字魂32号-汪子义星座体" panose="000005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6448843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椭圆 9"/>
          <p:cNvSpPr/>
          <p:nvPr/>
        </p:nvSpPr>
        <p:spPr>
          <a:xfrm>
            <a:off x="5337812" y="1817301"/>
            <a:ext cx="1574335" cy="1596380"/>
          </a:xfrm>
          <a:prstGeom prst="ellipse">
            <a:avLst/>
          </a:prstGeom>
          <a:solidFill>
            <a:srgbClr val="DB8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20268597">
            <a:off x="484578" y="1361690"/>
            <a:ext cx="5834626" cy="5834626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3296239">
            <a:off x="22240" y="-840795"/>
            <a:ext cx="5834626" cy="5834626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7062594">
            <a:off x="1479627" y="872979"/>
            <a:ext cx="5122997" cy="535586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11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-145" b="-1"/>
          <a:stretch/>
        </p:blipFill>
        <p:spPr>
          <a:xfrm>
            <a:off x="0" y="0"/>
            <a:ext cx="3884778" cy="6923485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252050" y="2200051"/>
            <a:ext cx="5460716" cy="1006868"/>
          </a:xfrm>
          <a:prstGeom prst="rect">
            <a:avLst/>
          </a:prstGeom>
          <a:noFill/>
          <a:ln w="38100">
            <a:solidFill>
              <a:srgbClr val="DB86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7303888" y="2318764"/>
            <a:ext cx="432014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rgbClr val="894133"/>
                </a:solidFill>
                <a:latin typeface="Forte" panose="03060902040502070203" pitchFamily="66" charset="0"/>
              </a:rPr>
              <a:t>a mature mind</a:t>
            </a:r>
            <a:endParaRPr lang="zh-CN" altLang="en-US" sz="4400" dirty="0">
              <a:solidFill>
                <a:srgbClr val="894133"/>
              </a:solidFill>
              <a:latin typeface="Forte" panose="03060902040502070203" pitchFamily="66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97F308EC-8CFE-486B-840E-D7A13353272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605" y="5974524"/>
            <a:ext cx="740310" cy="74031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2234500B-92B6-46CE-BA91-E099EE9330C7}"/>
              </a:ext>
            </a:extLst>
          </p:cNvPr>
          <p:cNvSpPr txBox="1"/>
          <p:nvPr/>
        </p:nvSpPr>
        <p:spPr>
          <a:xfrm>
            <a:off x="5729553" y="1977442"/>
            <a:ext cx="7328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rgbClr val="FCE0D0"/>
                </a:solidFill>
                <a:latin typeface="Arial Rounded MT Bold" panose="020F0704030504030204" pitchFamily="34" charset="0"/>
                <a:cs typeface="Aharoni" panose="02010803020104030203" pitchFamily="2" charset="-79"/>
              </a:rPr>
              <a:t>1</a:t>
            </a:r>
            <a:endParaRPr lang="zh-CN" altLang="en-US" sz="7200" dirty="0">
              <a:solidFill>
                <a:srgbClr val="FCE0D0"/>
              </a:solidFill>
              <a:latin typeface="Arial Rounded MT Bold" panose="020F0704030504030204" pitchFamily="34" charset="0"/>
              <a:cs typeface="Aharoni" panose="02010803020104030203" pitchFamily="2" charset="-79"/>
            </a:endParaRPr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id="{15AE5120-4F37-4556-A15B-0BEA2476DA34}"/>
              </a:ext>
            </a:extLst>
          </p:cNvPr>
          <p:cNvSpPr/>
          <p:nvPr/>
        </p:nvSpPr>
        <p:spPr>
          <a:xfrm>
            <a:off x="5337812" y="4036343"/>
            <a:ext cx="1574335" cy="1596380"/>
          </a:xfrm>
          <a:prstGeom prst="ellipse">
            <a:avLst/>
          </a:prstGeom>
          <a:solidFill>
            <a:srgbClr val="DB86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0A13587B-0AC5-4CD2-8407-9F9D7E377894}"/>
              </a:ext>
            </a:extLst>
          </p:cNvPr>
          <p:cNvSpPr/>
          <p:nvPr/>
        </p:nvSpPr>
        <p:spPr>
          <a:xfrm>
            <a:off x="6252050" y="4419093"/>
            <a:ext cx="5460716" cy="1006868"/>
          </a:xfrm>
          <a:prstGeom prst="rect">
            <a:avLst/>
          </a:prstGeom>
          <a:noFill/>
          <a:ln w="38100">
            <a:solidFill>
              <a:srgbClr val="DB866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4674727-1437-48FB-AB9B-D552D9564E47}"/>
              </a:ext>
            </a:extLst>
          </p:cNvPr>
          <p:cNvSpPr txBox="1"/>
          <p:nvPr/>
        </p:nvSpPr>
        <p:spPr>
          <a:xfrm>
            <a:off x="7110390" y="4546303"/>
            <a:ext cx="47071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dirty="0">
                <a:solidFill>
                  <a:srgbClr val="894133"/>
                </a:solidFill>
                <a:latin typeface="Forte" panose="03060902040502070203" pitchFamily="66" charset="0"/>
              </a:rPr>
              <a:t>take care of others</a:t>
            </a:r>
            <a:endParaRPr lang="zh-CN" altLang="en-US" sz="4400" dirty="0">
              <a:solidFill>
                <a:srgbClr val="894133"/>
              </a:solidFill>
              <a:latin typeface="Forte" panose="03060902040502070203" pitchFamily="66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6F8EEE1D-F867-42F5-92DC-C6E18173914D}"/>
              </a:ext>
            </a:extLst>
          </p:cNvPr>
          <p:cNvSpPr txBox="1"/>
          <p:nvPr/>
        </p:nvSpPr>
        <p:spPr>
          <a:xfrm>
            <a:off x="5729553" y="4196484"/>
            <a:ext cx="7328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rgbClr val="FCE0D0"/>
                </a:solidFill>
                <a:latin typeface="Arial Rounded MT Bold" panose="020F0704030504030204" pitchFamily="34" charset="0"/>
                <a:cs typeface="Aharoni" panose="02010803020104030203" pitchFamily="2" charset="-79"/>
              </a:rPr>
              <a:t>2</a:t>
            </a:r>
            <a:endParaRPr lang="zh-CN" altLang="en-US" sz="7200" dirty="0">
              <a:solidFill>
                <a:srgbClr val="FCE0D0"/>
              </a:solidFill>
              <a:latin typeface="Arial Rounded MT Bold" panose="020F0704030504030204" pitchFamily="34" charset="0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057602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H="1">
            <a:off x="6113768" y="-215007"/>
            <a:ext cx="5582742" cy="5292331"/>
          </a:xfrm>
          <a:prstGeom prst="rect">
            <a:avLst/>
          </a:prstGeom>
        </p:spPr>
      </p:pic>
      <p:pic>
        <p:nvPicPr>
          <p:cNvPr id="26" name="图片 25"/>
          <p:cNvPicPr>
            <a:picLocks noChangeAspect="1"/>
          </p:cNvPicPr>
          <p:nvPr/>
        </p:nvPicPr>
        <p:blipFill rotWithShape="1">
          <a:blip r:embed="rId3" cstate="print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61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6297" t="24365" r="29599" b="34070"/>
          <a:stretch/>
        </p:blipFill>
        <p:spPr>
          <a:xfrm rot="20591060">
            <a:off x="1740496" y="1850175"/>
            <a:ext cx="4093250" cy="3144632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9423949" y="4533997"/>
            <a:ext cx="1971261" cy="2079656"/>
          </a:xfrm>
          <a:prstGeom prst="rect">
            <a:avLst/>
          </a:prstGeom>
          <a:solidFill>
            <a:srgbClr val="FCE0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7260371" y="4525136"/>
            <a:ext cx="1971261" cy="2079656"/>
          </a:xfrm>
          <a:prstGeom prst="rect">
            <a:avLst/>
          </a:prstGeom>
          <a:solidFill>
            <a:srgbClr val="F5DCD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5" cstate="print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7" t="24365" r="29599" b="34070"/>
          <a:stretch/>
        </p:blipFill>
        <p:spPr>
          <a:xfrm rot="19006231">
            <a:off x="6780467" y="3760544"/>
            <a:ext cx="4093250" cy="3144632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2888967" y="217926"/>
            <a:ext cx="2047462" cy="2079656"/>
          </a:xfrm>
          <a:prstGeom prst="rect">
            <a:avLst/>
          </a:prstGeom>
          <a:solidFill>
            <a:srgbClr val="B9654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120304" y="217926"/>
            <a:ext cx="1977889" cy="2070795"/>
          </a:xfrm>
          <a:prstGeom prst="rect">
            <a:avLst/>
          </a:prstGeom>
          <a:solidFill>
            <a:srgbClr val="DC946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423951" y="209065"/>
            <a:ext cx="1971261" cy="2079656"/>
          </a:xfrm>
          <a:prstGeom prst="rect">
            <a:avLst/>
          </a:prstGeom>
          <a:solidFill>
            <a:srgbClr val="F8AF8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57630" y="217926"/>
            <a:ext cx="2047462" cy="2079656"/>
          </a:xfrm>
          <a:prstGeom prst="rect">
            <a:avLst/>
          </a:prstGeom>
          <a:solidFill>
            <a:srgbClr val="89413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970" t="1" r="15788" b="18763"/>
          <a:stretch/>
        </p:blipFill>
        <p:spPr>
          <a:xfrm>
            <a:off x="5119470" y="4541178"/>
            <a:ext cx="1971261" cy="203034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7630" y="2427978"/>
            <a:ext cx="2047462" cy="1966762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06" t="21836" r="13507" b="32449"/>
          <a:stretch/>
        </p:blipFill>
        <p:spPr>
          <a:xfrm>
            <a:off x="7253326" y="217926"/>
            <a:ext cx="1985349" cy="2070795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2888133" y="4525136"/>
            <a:ext cx="2047462" cy="2046382"/>
          </a:xfrm>
          <a:prstGeom prst="rect">
            <a:avLst/>
          </a:prstGeom>
          <a:solidFill>
            <a:srgbClr val="DE918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56796" y="4525136"/>
            <a:ext cx="2047462" cy="2046382"/>
          </a:xfrm>
          <a:prstGeom prst="rect">
            <a:avLst/>
          </a:prstGeom>
          <a:solidFill>
            <a:srgbClr val="BE61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 rotWithShape="1">
          <a:blip r:embed="rId9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97" t="24365" r="29599" b="34070"/>
          <a:stretch/>
        </p:blipFill>
        <p:spPr>
          <a:xfrm rot="2968672" flipV="1">
            <a:off x="9587418" y="-215262"/>
            <a:ext cx="2915492" cy="2239822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 rotWithShape="1">
          <a:blip r:embed="rId10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7" t="22488" r="30720" b="56742"/>
          <a:stretch/>
        </p:blipFill>
        <p:spPr>
          <a:xfrm>
            <a:off x="612976" y="-387380"/>
            <a:ext cx="5775972" cy="2707225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 rotWithShape="1">
          <a:blip r:embed="rId10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923" t="47375" r="33806" b="33596"/>
          <a:stretch/>
        </p:blipFill>
        <p:spPr>
          <a:xfrm>
            <a:off x="-1068762" y="4541178"/>
            <a:ext cx="6031180" cy="2480325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2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002227" flipH="1">
            <a:off x="1833483" y="-2094901"/>
            <a:ext cx="5582742" cy="5292331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726369" y="2417428"/>
            <a:ext cx="438925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8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文悦古典明朝体 (非商业使用) W5" pitchFamily="2" charset="-122"/>
                <a:ea typeface="文悦古典明朝体 (非商业使用) W5" pitchFamily="2" charset="-122"/>
                <a:cs typeface="+mn-cs"/>
              </a:rPr>
              <a:t>Thanks</a:t>
            </a:r>
            <a:endParaRPr kumimoji="0" lang="zh-CN" altLang="en-US" sz="8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文悦古典明朝体 (非商业使用) W5" pitchFamily="2" charset="-122"/>
              <a:ea typeface="文悦古典明朝体 (非商业使用) W5" pitchFamily="2" charset="-122"/>
              <a:cs typeface="+mn-cs"/>
            </a:endParaRPr>
          </a:p>
        </p:txBody>
      </p:sp>
      <p:pic>
        <p:nvPicPr>
          <p:cNvPr id="29" name="图片 28">
            <a:extLst>
              <a:ext uri="{FF2B5EF4-FFF2-40B4-BE49-F238E27FC236}">
                <a16:creationId xmlns:a16="http://schemas.microsoft.com/office/drawing/2014/main" id="{B665B338-5C26-4823-9E69-044CE4475B8D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2605" y="5974524"/>
            <a:ext cx="740310" cy="740310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C4172223-27D3-419B-A523-1520890FDB6E}"/>
              </a:ext>
            </a:extLst>
          </p:cNvPr>
          <p:cNvPicPr>
            <a:picLocks noChangeAspect="1"/>
          </p:cNvPicPr>
          <p:nvPr/>
        </p:nvPicPr>
        <p:blipFill rotWithShape="1">
          <a:blip r:embed="rId12" cstate="print">
            <a:extLst>
              <a:ext uri="{BEBA8EAE-BF5A-486C-A8C5-ECC9F3942E4B}">
                <a14:imgProps xmlns:a14="http://schemas.microsoft.com/office/drawing/2010/main">
                  <a14:imgLayer r:embed="rId13">
                    <a14:imgEffect>
                      <a14:brightnessContrast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147" r="8890"/>
          <a:stretch/>
        </p:blipFill>
        <p:spPr>
          <a:xfrm>
            <a:off x="9431626" y="2457745"/>
            <a:ext cx="1955906" cy="1929491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4607084C-DF69-4B9D-887D-212A0F3763CC}"/>
              </a:ext>
            </a:extLst>
          </p:cNvPr>
          <p:cNvSpPr txBox="1"/>
          <p:nvPr/>
        </p:nvSpPr>
        <p:spPr>
          <a:xfrm>
            <a:off x="2704258" y="3526058"/>
            <a:ext cx="659729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800" b="1" dirty="0">
                <a:solidFill>
                  <a:srgbClr val="894133"/>
                </a:solidFill>
                <a:latin typeface="文悦古典明朝体 (非商业使用) W5" pitchFamily="2" charset="-122"/>
                <a:ea typeface="文悦古典明朝体 (非商业使用) W5" pitchFamily="2" charset="-122"/>
              </a:rPr>
              <a:t>Contemporary Br. Oral Presentation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894133"/>
                </a:solidFill>
                <a:effectLst/>
                <a:uLnTx/>
                <a:uFillTx/>
                <a:latin typeface="文悦古典明朝体 (非商业使用) W5" pitchFamily="2" charset="-122"/>
                <a:ea typeface="文悦古典明朝体 (非商业使用) W5" pitchFamily="2" charset="-122"/>
                <a:cs typeface="+mn-cs"/>
              </a:rPr>
              <a:t>Xu Huang </a:t>
            </a:r>
            <a:r>
              <a:rPr lang="en-US" altLang="zh-CN" sz="2800" b="1" dirty="0">
                <a:solidFill>
                  <a:srgbClr val="894133"/>
                </a:solidFill>
                <a:latin typeface="文悦古典明朝体 (非商业使用) W5" pitchFamily="2" charset="-122"/>
                <a:ea typeface="文悦古典明朝体 (非商业使用) W5" pitchFamily="2" charset="-122"/>
              </a:rPr>
              <a:t>at </a:t>
            </a:r>
            <a:r>
              <a:rPr kumimoji="0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894133"/>
                </a:solidFill>
                <a:effectLst/>
                <a:uLnTx/>
                <a:uFillTx/>
                <a:latin typeface="文悦古典明朝体 (非商业使用) W5" pitchFamily="2" charset="-122"/>
                <a:ea typeface="文悦古典明朝体 (非商业使用) W5" pitchFamily="2" charset="-122"/>
                <a:cs typeface="+mn-cs"/>
              </a:rPr>
              <a:t>XMU</a:t>
            </a:r>
            <a:endParaRPr kumimoji="0" lang="zh-CN" altLang="en-US" sz="2800" b="1" i="0" u="none" strike="noStrike" kern="1200" cap="none" spc="0" normalizeH="0" baseline="0" noProof="0" dirty="0">
              <a:ln>
                <a:noFill/>
              </a:ln>
              <a:solidFill>
                <a:srgbClr val="894133"/>
              </a:solidFill>
              <a:effectLst/>
              <a:uLnTx/>
              <a:uFillTx/>
              <a:latin typeface="文悦古典明朝体 (非商业使用) W5" pitchFamily="2" charset="-122"/>
              <a:ea typeface="文悦古典明朝体 (非商业使用) W5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248321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565</TotalTime>
  <Words>40</Words>
  <Application>Microsoft Office PowerPoint</Application>
  <PresentationFormat>宽屏</PresentationFormat>
  <Paragraphs>14</Paragraphs>
  <Slides>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5" baseType="lpstr">
      <vt:lpstr>Forte</vt:lpstr>
      <vt:lpstr>等线 Light</vt:lpstr>
      <vt:lpstr>文悦古典明朝体 (非商业使用) W5</vt:lpstr>
      <vt:lpstr>Adobe Devanagari</vt:lpstr>
      <vt:lpstr>等线</vt:lpstr>
      <vt:lpstr>字魂32号-汪子义星座体</vt:lpstr>
      <vt:lpstr>Arial</vt:lpstr>
      <vt:lpstr>Algerian</vt:lpstr>
      <vt:lpstr>Arial Rounded MT Bold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黄勖</dc:creator>
  <cp:lastModifiedBy>冒 力</cp:lastModifiedBy>
  <cp:revision>53</cp:revision>
  <dcterms:created xsi:type="dcterms:W3CDTF">2019-11-21T11:25:25Z</dcterms:created>
  <dcterms:modified xsi:type="dcterms:W3CDTF">2022-03-13T06:54:53Z</dcterms:modified>
</cp:coreProperties>
</file>